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12/3/2022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13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36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6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5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014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27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12/3/2022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0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12/3/2022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7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12/3/2022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9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12/3/2022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1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7839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40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6F40FBDA-CEB1-40F0-9AB9-BD9C402D70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1160786-EB8C-12A3-8C9E-3A94FA4B02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20442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344D4FE-ABEF-4230-9E4E-AD5782FC7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1769532" y="2091263"/>
            <a:ext cx="8652938" cy="2461504"/>
          </a:xfrm>
        </p:spPr>
        <p:txBody>
          <a:bodyPr>
            <a:normAutofit/>
          </a:bodyPr>
          <a:lstStyle/>
          <a:p>
            <a:r>
              <a:rPr lang="ru-RU" sz="5300" dirty="0"/>
              <a:t>Жилые вагоны и бытовки от </a:t>
            </a:r>
            <a:r>
              <a:rPr lang="ru-RU" sz="5300" dirty="0" err="1" smtClean="0"/>
              <a:t>superblocklabo</a:t>
            </a:r>
            <a:r>
              <a:rPr lang="en-US" sz="5300" dirty="0" smtClean="0"/>
              <a:t>R</a:t>
            </a:r>
            <a:r>
              <a:rPr lang="ru-RU" sz="5300" dirty="0" err="1" smtClean="0"/>
              <a:t>atory</a:t>
            </a:r>
            <a:endParaRPr lang="ru-RU" sz="53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9325F979-D3F9-4926-81B7-7ACCB31A50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319619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BFC2828-8845-52E4-B4F2-30EB1CBA1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Предлагаем вагоны жилые и бытовые собственной конструкции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0BFD10C-CE17-86C5-E2E1-58FCBC46D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dirty="0"/>
              <a:t>Используя тридцатилетней опыт в строительстве мы разработали собственную конструкцию, в которой избавились от следующих недостатков. </a:t>
            </a:r>
          </a:p>
          <a:p>
            <a:pPr marL="0" indent="0">
              <a:buNone/>
            </a:pPr>
            <a:r>
              <a:rPr lang="ru-RU" sz="2800" dirty="0"/>
              <a:t>Большой вес (пустой контейнер 20 футов весит 2,2 </a:t>
            </a:r>
            <a:r>
              <a:rPr lang="ru-RU" sz="2800" dirty="0" err="1"/>
              <a:t>тн</a:t>
            </a:r>
            <a:r>
              <a:rPr lang="ru-RU" sz="2800" dirty="0"/>
              <a:t>) с начинкой около 4 </a:t>
            </a:r>
            <a:r>
              <a:rPr lang="ru-RU" sz="2800" dirty="0" err="1"/>
              <a:t>тн</a:t>
            </a:r>
            <a:r>
              <a:rPr lang="ru-RU" sz="2800" dirty="0"/>
              <a:t>! ) </a:t>
            </a:r>
          </a:p>
          <a:p>
            <a:r>
              <a:rPr lang="ru-RU" sz="2800" dirty="0"/>
              <a:t>В связи с большим весом возрастают расходы на транспортные услуги. (длинномер и отдельно мощный кран с большой стрелой) </a:t>
            </a:r>
          </a:p>
          <a:p>
            <a:r>
              <a:rPr lang="ru-RU" sz="2800" dirty="0"/>
              <a:t>Низкая прочность при перевозке. (бескаркасные или с интегрированным каркасом.) </a:t>
            </a:r>
          </a:p>
          <a:p>
            <a:r>
              <a:rPr lang="ru-RU" sz="2800" dirty="0"/>
              <a:t>Протекающая кровля и мыши в стенах.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588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58A2EC-DB53-5006-B0F1-EC6F9F147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 пустые слова!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D49B826-15A2-1C71-8508-61A0D857D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/>
              <a:t>При производстве первых вагонов мы проводили натурные испытания:</a:t>
            </a:r>
          </a:p>
          <a:p>
            <a:r>
              <a:rPr lang="ru-RU" sz="2800" dirty="0"/>
              <a:t>Благодаря использованию в каркасе бруса сечением 100*100мм, частично скрытого, мы достигли прочности сравнимой с контейнерами. </a:t>
            </a:r>
          </a:p>
          <a:p>
            <a:r>
              <a:rPr lang="ru-RU" sz="2800" dirty="0"/>
              <a:t>На подъем каркас выдержал 4 </a:t>
            </a:r>
            <a:r>
              <a:rPr lang="ru-RU" sz="2800" dirty="0" err="1"/>
              <a:t>тн</a:t>
            </a:r>
            <a:r>
              <a:rPr lang="ru-RU" sz="2800" dirty="0"/>
              <a:t>, запас -150%</a:t>
            </a:r>
          </a:p>
          <a:p>
            <a:r>
              <a:rPr lang="ru-RU" sz="2800" dirty="0"/>
              <a:t>Такой запас позволит поднять даже примерзший вагон! </a:t>
            </a:r>
          </a:p>
          <a:p>
            <a:r>
              <a:rPr lang="ru-RU" sz="2800" dirty="0"/>
              <a:t>За время эксплуатации нет протечек, продуваний, нет живности. </a:t>
            </a:r>
          </a:p>
          <a:p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445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ABC3E34-8F50-4B07-BC16-FE3A9C5C3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Вывод-нужно брать!!!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D3B8B8E-0B51-C281-2860-B69E6788F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04394"/>
            <a:ext cx="10058400" cy="3849624"/>
          </a:xfrm>
        </p:spPr>
        <p:txBody>
          <a:bodyPr>
            <a:normAutofit/>
          </a:bodyPr>
          <a:lstStyle/>
          <a:p>
            <a:r>
              <a:rPr lang="ru-RU" sz="2800" dirty="0"/>
              <a:t>Каким бы ни было оснащение Вашего вагона, у нас не получится дороже стоимость, именно за счет продуманной конструкции! </a:t>
            </a:r>
          </a:p>
          <a:p>
            <a:r>
              <a:rPr lang="ru-RU" sz="2800" dirty="0" smtClean="0"/>
              <a:t>Звоните: 89621174924</a:t>
            </a:r>
            <a:endParaRPr lang="ru-RU" sz="2800" dirty="0"/>
          </a:p>
          <a:p>
            <a:r>
              <a:rPr lang="ru-RU" sz="2800" dirty="0"/>
              <a:t>Пишите!!! Superblock65@yandex.ru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1425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RightStep">
      <a:dk1>
        <a:srgbClr val="000000"/>
      </a:dk1>
      <a:lt1>
        <a:srgbClr val="FFFFFF"/>
      </a:lt1>
      <a:dk2>
        <a:srgbClr val="412424"/>
      </a:dk2>
      <a:lt2>
        <a:srgbClr val="E2E8E3"/>
      </a:lt2>
      <a:accent1>
        <a:srgbClr val="C34DB8"/>
      </a:accent1>
      <a:accent2>
        <a:srgbClr val="B13B75"/>
      </a:accent2>
      <a:accent3>
        <a:srgbClr val="C34D55"/>
      </a:accent3>
      <a:accent4>
        <a:srgbClr val="B1633B"/>
      </a:accent4>
      <a:accent5>
        <a:srgbClr val="BCA14A"/>
      </a:accent5>
      <a:accent6>
        <a:srgbClr val="98AD39"/>
      </a:accent6>
      <a:hlink>
        <a:srgbClr val="32963B"/>
      </a:hlink>
      <a:folHlink>
        <a:srgbClr val="7F7F7F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Широкоэкранный</PresentationFormat>
  <Paragraphs>19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Garamond</vt:lpstr>
      <vt:lpstr>SavonVTI</vt:lpstr>
      <vt:lpstr>Жилые вагоны и бытовки от superblocklaboRatory</vt:lpstr>
      <vt:lpstr>Предлагаем вагоны жилые и бытовые собственной конструкции</vt:lpstr>
      <vt:lpstr>Не пустые слова! </vt:lpstr>
      <vt:lpstr>Вывод-нужно брать!!!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Жилые вагоны и бытовки от superblocklabotatory</dc:title>
  <dc:creator>Неизвестный пользователь</dc:creator>
  <cp:lastModifiedBy>User</cp:lastModifiedBy>
  <cp:revision>4</cp:revision>
  <dcterms:created xsi:type="dcterms:W3CDTF">2022-11-04T07:32:21Z</dcterms:created>
  <dcterms:modified xsi:type="dcterms:W3CDTF">2022-12-02T14:17:24Z</dcterms:modified>
</cp:coreProperties>
</file>